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31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5DC3F-77C5-82A5-0C98-B543D4F6D2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3CA37B-956D-99F6-A483-C4B1748596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E7F8D-87D0-647F-305D-0A3078317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DBAC9-3DB3-C382-DA2B-3CDFD2F56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8CB38-98F4-A4B2-DDD4-F764921F3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9452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D4143-6C68-9C74-AF7F-AC46E6EB7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3E7F8-7FA7-DF00-C54B-1DE0AB4D2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C915F-4418-2B36-1F3E-B58B9C004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CDCDF-BA46-AED2-AD14-3A1EE88E7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C87DF-394F-C2FE-F830-094C183DD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0547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7CCB2C-46D2-29EA-E3F9-8247018689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8A85F0-6AAC-F8D0-46CE-1653E1857F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4F508-250B-5430-F47C-7F06F67BC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53101-AAEE-B738-9AF3-8E407263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9B3AF-B116-7377-0834-4078A6836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8986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17003-3074-85F9-1B5D-132BCFEC6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FC6A6-A666-5C33-BBCA-6ECCCDEAE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4FB45-76ED-2153-79BF-F9193CA6D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D8A2A-C1F5-A91D-83D0-24A4F339C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7B427-06A1-DC3F-826D-12B966639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2773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62574-529F-B25D-463F-EF5235E78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E48C2-2BAD-C867-EFC0-953038CDAE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D068B-7B19-68D5-1568-3134F5A71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576F6-9092-2FA6-5399-E951CABD8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B685F-00C2-55E9-1C66-C18C42BB7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9099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F2B99-AC22-B159-8758-C48B00F3B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CF44B-7E13-D760-AB51-4F75B60C09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CECCD5-A6B3-3444-E8D1-29D57E38DC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4BE5D9-BF52-BE2A-F373-1D910582D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BE9299-9444-AAE3-188E-0E03B0177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1B73E6-2C3D-F086-96CF-6D78870E2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4807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C40BF-A296-C68A-7EA9-886BEF34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B4A26A-B557-0B13-6691-8FEEE24BFD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573B43-DEF8-B562-6115-28A1E78F6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0958F9-4687-A86E-211D-AE790D1390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4AC769-C698-0C50-AAB0-22EC4ABC03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98EB0F-B42D-302A-95A5-CDAD224C1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24CF-4DEE-96BF-0C64-B5E591C1D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5E6226-7050-D513-5E14-D36C057A9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4973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17507-85F9-AB5D-D312-E0E61C189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9C2E7C-B1B1-101F-6DE6-766C23D96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DF5B7D-3D4F-C451-B975-D2C824626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D6DEC7-4D00-B840-082F-DBBA22D65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9588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3F8D9D-4000-12EB-1163-749A35251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094916-E5BD-FF20-CC00-6B88359C7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BE9182-425E-BD6A-21AA-1423310E9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0096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5BA55-F173-D78C-902E-23D2EA7D1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CF1B3-32B2-0340-9F5A-243BD5E87E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14F8B9-E90D-AC44-1827-C4326592B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56929-055E-13EB-120E-59EE86F66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7BE0FA-13BE-FD23-F617-B13E592C9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B29F72-52C1-C62B-8D96-7ACA846FD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947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04932-262E-AAFC-3E1C-7370D2FAB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5B2F4E-64CD-FBA5-6E51-0F105EB781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040299-088D-A85B-A600-C67F1C728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7F74E-519B-AA9F-69D9-A2B8C31B8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69C74-C026-44CD-0F16-ADEE0DCC2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746E6-1D47-6B88-F916-4E5832C24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5135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B098DD-DE3E-F263-1B94-69EE70F77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EF0A34-6EBF-A21A-BC69-5DBD065A1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DDAEF-DB13-9EB6-8DD1-6331B24356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562E28-7776-47E8-BFC7-DC28256C7B89}" type="datetimeFigureOut">
              <a:rPr lang="en-AU" smtClean="0"/>
              <a:t>11/02/2025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8C3F7-6FA9-A25D-31A8-B6F738D46F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4C359-0F66-141B-1DBB-5DB4325721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43C30-E2D3-4C32-89CB-3570EC4B1D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2371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0ACF8D-E365-333B-F869-E33CBAB00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9619" y="582820"/>
            <a:ext cx="4290929" cy="2923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C58668-0C6B-B068-8658-1277BA4BB8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2290" y="4952179"/>
            <a:ext cx="1085585" cy="111574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F0BBF14-E281-9270-AC60-6EF7DBE62F3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8545083" y="3506774"/>
            <a:ext cx="1" cy="14454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F85D52CD-B5DC-087F-46EB-E0497E0B75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762" y="587686"/>
            <a:ext cx="4364493" cy="290966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8BCD42-3257-87A5-ADE5-A4F6BEAEED0C}"/>
              </a:ext>
            </a:extLst>
          </p:cNvPr>
          <p:cNvCxnSpPr>
            <a:stCxn id="15" idx="3"/>
            <a:endCxn id="5" idx="1"/>
          </p:cNvCxnSpPr>
          <p:nvPr/>
        </p:nvCxnSpPr>
        <p:spPr>
          <a:xfrm>
            <a:off x="4732255" y="2042517"/>
            <a:ext cx="1667364" cy="2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360C38C-03CF-4A66-6AE8-E373B0BF2B7D}"/>
              </a:ext>
            </a:extLst>
          </p:cNvPr>
          <p:cNvSpPr txBox="1"/>
          <p:nvPr/>
        </p:nvSpPr>
        <p:spPr>
          <a:xfrm>
            <a:off x="4890564" y="2130458"/>
            <a:ext cx="12682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Using </a:t>
            </a:r>
            <a:br>
              <a:rPr lang="en-AU" dirty="0"/>
            </a:br>
            <a:r>
              <a:rPr lang="en-AU" dirty="0"/>
              <a:t>SAM model</a:t>
            </a:r>
          </a:p>
          <a:p>
            <a:r>
              <a:rPr lang="en-AU" dirty="0"/>
              <a:t>Hosted in </a:t>
            </a:r>
          </a:p>
          <a:p>
            <a:r>
              <a:rPr lang="en-AU" dirty="0"/>
              <a:t>server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70CFD82-3ED7-1C58-F05E-2CD9648AFF6B}"/>
              </a:ext>
            </a:extLst>
          </p:cNvPr>
          <p:cNvCxnSpPr>
            <a:cxnSpLocks/>
            <a:stCxn id="7" idx="1"/>
            <a:endCxn id="21" idx="3"/>
          </p:cNvCxnSpPr>
          <p:nvPr/>
        </p:nvCxnSpPr>
        <p:spPr>
          <a:xfrm flipH="1">
            <a:off x="5565937" y="5510049"/>
            <a:ext cx="24363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125501A-4608-14CF-6A07-964E0974660D}"/>
              </a:ext>
            </a:extLst>
          </p:cNvPr>
          <p:cNvSpPr txBox="1"/>
          <p:nvPr/>
        </p:nvSpPr>
        <p:spPr>
          <a:xfrm>
            <a:off x="3752620" y="5325383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Classified disease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22B7374-E80B-10E9-4444-2A833E5A5739}"/>
              </a:ext>
            </a:extLst>
          </p:cNvPr>
          <p:cNvSpPr txBox="1"/>
          <p:nvPr/>
        </p:nvSpPr>
        <p:spPr>
          <a:xfrm>
            <a:off x="6127771" y="5195342"/>
            <a:ext cx="15778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Using Disease </a:t>
            </a:r>
          </a:p>
          <a:p>
            <a:r>
              <a:rPr lang="en-AU" dirty="0"/>
              <a:t>detection </a:t>
            </a:r>
            <a:r>
              <a:rPr lang="en-AU" dirty="0" err="1"/>
              <a:t>tflite</a:t>
            </a:r>
            <a:endParaRPr lang="en-AU" dirty="0"/>
          </a:p>
          <a:p>
            <a:r>
              <a:rPr lang="en-AU" dirty="0"/>
              <a:t>model </a:t>
            </a:r>
          </a:p>
        </p:txBody>
      </p:sp>
    </p:spTree>
    <p:extLst>
      <p:ext uri="{BB962C8B-B14F-4D97-AF65-F5344CB8AC3E}">
        <p14:creationId xmlns:p14="http://schemas.microsoft.com/office/powerpoint/2010/main" val="1027876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AF3E5-0764-D366-F201-28F90F168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283" y="0"/>
            <a:ext cx="10515600" cy="1325563"/>
          </a:xfrm>
        </p:spPr>
        <p:txBody>
          <a:bodyPr/>
          <a:lstStyle/>
          <a:p>
            <a:r>
              <a:rPr lang="en-AU" dirty="0" err="1"/>
              <a:t>PlantDis</a:t>
            </a:r>
            <a:r>
              <a:rPr lang="en-AU" dirty="0"/>
              <a:t> – A Plant Disease Detection App</a:t>
            </a:r>
          </a:p>
        </p:txBody>
      </p:sp>
      <p:pic>
        <p:nvPicPr>
          <p:cNvPr id="5" name="Picture 4" descr="A plant growing in the dirt&#10;&#10;AI-generated content may be incorrect.">
            <a:extLst>
              <a:ext uri="{FF2B5EF4-FFF2-40B4-BE49-F238E27FC236}">
                <a16:creationId xmlns:a16="http://schemas.microsoft.com/office/drawing/2014/main" id="{42374B82-623E-6B18-DBA5-E7DB5891E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8" t="19587" r="24614"/>
          <a:stretch/>
        </p:blipFill>
        <p:spPr>
          <a:xfrm>
            <a:off x="1362394" y="2184741"/>
            <a:ext cx="1773567" cy="16348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8C66A4-7D8C-67D8-E5B1-E89E5B63B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481" y="2184741"/>
            <a:ext cx="1902443" cy="1637895"/>
          </a:xfrm>
          <a:prstGeom prst="rect">
            <a:avLst/>
          </a:prstGeom>
        </p:spPr>
      </p:pic>
      <p:pic>
        <p:nvPicPr>
          <p:cNvPr id="9" name="Picture 8" descr="A close up of a leaf&#10;&#10;AI-generated content may be incorrect.">
            <a:extLst>
              <a:ext uri="{FF2B5EF4-FFF2-40B4-BE49-F238E27FC236}">
                <a16:creationId xmlns:a16="http://schemas.microsoft.com/office/drawing/2014/main" id="{B2E435C5-8929-1F7A-01A9-67EF833F9D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444" y="2805081"/>
            <a:ext cx="696338" cy="62391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E61FE67-2B08-2C54-DF9B-28434F40E886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3135961" y="3002142"/>
            <a:ext cx="873520" cy="1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360562-3F9A-0711-C72D-E411FFCE66E0}"/>
              </a:ext>
            </a:extLst>
          </p:cNvPr>
          <p:cNvCxnSpPr>
            <a:endCxn id="9" idx="1"/>
          </p:cNvCxnSpPr>
          <p:nvPr/>
        </p:nvCxnSpPr>
        <p:spPr>
          <a:xfrm flipV="1">
            <a:off x="5911924" y="3117041"/>
            <a:ext cx="873520" cy="2582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20CA869-89BB-1C39-19B1-7C5515771323}"/>
              </a:ext>
            </a:extLst>
          </p:cNvPr>
          <p:cNvCxnSpPr>
            <a:stCxn id="9" idx="3"/>
          </p:cNvCxnSpPr>
          <p:nvPr/>
        </p:nvCxnSpPr>
        <p:spPr>
          <a:xfrm flipV="1">
            <a:off x="7481782" y="3117040"/>
            <a:ext cx="16131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D9DFD07-0908-D89A-6D3D-7375BDBC170B}"/>
              </a:ext>
            </a:extLst>
          </p:cNvPr>
          <p:cNvSpPr txBox="1"/>
          <p:nvPr/>
        </p:nvSpPr>
        <p:spPr>
          <a:xfrm>
            <a:off x="1410104" y="3912926"/>
            <a:ext cx="1725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Top down image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DE90AE-1E23-ABEF-58A2-0210531DF811}"/>
              </a:ext>
            </a:extLst>
          </p:cNvPr>
          <p:cNvSpPr txBox="1"/>
          <p:nvPr/>
        </p:nvSpPr>
        <p:spPr>
          <a:xfrm>
            <a:off x="6591043" y="3912926"/>
            <a:ext cx="2102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Image after </a:t>
            </a:r>
          </a:p>
          <a:p>
            <a:r>
              <a:rPr lang="en-AU" dirty="0"/>
              <a:t>segmentation (SAM)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B76BAD-D358-7BDC-48D1-BB6AFD1E72E3}"/>
              </a:ext>
            </a:extLst>
          </p:cNvPr>
          <p:cNvSpPr txBox="1"/>
          <p:nvPr/>
        </p:nvSpPr>
        <p:spPr>
          <a:xfrm>
            <a:off x="4369482" y="3819543"/>
            <a:ext cx="14783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User drawing </a:t>
            </a:r>
          </a:p>
          <a:p>
            <a:r>
              <a:rPr lang="en-AU" dirty="0"/>
              <a:t>bounding box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9B0C3B8-09F1-32F8-1EF4-BCECBBA0344F}"/>
              </a:ext>
            </a:extLst>
          </p:cNvPr>
          <p:cNvSpPr/>
          <p:nvPr/>
        </p:nvSpPr>
        <p:spPr>
          <a:xfrm>
            <a:off x="9094905" y="2669557"/>
            <a:ext cx="1509680" cy="8530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1402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34</Words>
  <Application>Microsoft Office PowerPoint</Application>
  <PresentationFormat>Widescreen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PlantDis – A Plant Disease Detection 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Saswat Panda</dc:creator>
  <cp:lastModifiedBy>Saswat Panda</cp:lastModifiedBy>
  <cp:revision>2</cp:revision>
  <dcterms:created xsi:type="dcterms:W3CDTF">2024-06-17T00:53:29Z</dcterms:created>
  <dcterms:modified xsi:type="dcterms:W3CDTF">2025-02-11T04:11:32Z</dcterms:modified>
</cp:coreProperties>
</file>

<file path=docProps/thumbnail.jpeg>
</file>